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/>
    <p:restoredTop sz="86395"/>
  </p:normalViewPr>
  <p:slideViewPr>
    <p:cSldViewPr snapToGrid="0" snapToObjects="1">
      <p:cViewPr varScale="1">
        <p:scale>
          <a:sx n="109" d="100"/>
          <a:sy n="109" d="100"/>
        </p:scale>
        <p:origin x="216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F744B0-E9BD-E449-9546-BF4033DBE1EE}" type="datetimeFigureOut">
              <a:rPr lang="en-US" smtClean="0"/>
              <a:t>1/27/21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E02978-7CCE-374E-B37B-45A2E6D250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973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02978-7CCE-374E-B37B-45A2E6D250C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7488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02978-7CCE-374E-B37B-45A2E6D250C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199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02978-7CCE-374E-B37B-45A2E6D250C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103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B7251-9A0B-224A-937F-82499294F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5AC3ED-D240-DC46-98BF-FDE2BDFCA2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63CC7E-CB3C-074D-AAEB-1032D365E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64A28-B911-164F-9E2F-2996426127D7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D17ED8-8F38-A44D-8D7A-9C8741E89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9C8E11-4C0E-EE49-B0B5-7817C6A19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3B6DC-1DDB-8947-A34C-53B8B04C8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05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03286-65C7-4D41-8B43-2DEE6DC90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A40E0B-90D8-F54B-AA49-D985EDA9E4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462889-100F-2C4F-8AD3-9BEC21D04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64A28-B911-164F-9E2F-2996426127D7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F82D1-8912-6740-8720-AA52FD705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FE648B-E9DB-0746-B3BA-8A1AA3218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3B6DC-1DDB-8947-A34C-53B8B04C8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179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794D1B-8B8C-404E-8A44-9BFE5672B1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85EF6D-BB07-F241-B0AF-3CF92319AC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70BB3A-0C6B-C444-80BD-89F5CFE7E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64A28-B911-164F-9E2F-2996426127D7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B401D1-9E74-3845-8B96-2BD4F9CF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DA9AA-460F-F646-BCA6-EB5D84790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3B6DC-1DDB-8947-A34C-53B8B04C8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509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376AC-3051-1B4E-8E79-A1AF87B85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7CB8A-D05C-D443-A794-F613B9CA2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D65CDD-2F91-B349-8150-39D107FF9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64A28-B911-164F-9E2F-2996426127D7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1F8100-1A30-5748-B7E4-DC5C4682E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00BC9-912A-6946-AA46-71C84FFFC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3B6DC-1DDB-8947-A34C-53B8B04C8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499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638A1-FFF9-044A-B750-99F0C8C49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E974E-6569-F944-B840-5BE232457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451E5-FF16-A740-B87A-03A832EC2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64A28-B911-164F-9E2F-2996426127D7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09C6C-3270-704E-B942-E6CBD8B80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99F4EC-F33F-4F40-BBC1-BA764AD61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3B6DC-1DDB-8947-A34C-53B8B04C8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310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09D07-2F9C-D34C-9FB7-04E3EA375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97C60-BEA4-8D40-822F-2A6B0AB3D5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0C0FA4-AF67-F64F-B5D6-87AC81BF3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C05ECB-64E0-9E4C-9B0C-AB87F5F2F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64A28-B911-164F-9E2F-2996426127D7}" type="datetimeFigureOut">
              <a:rPr lang="en-US" smtClean="0"/>
              <a:t>1/27/21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B05514-39A9-5D40-B640-798DC7F91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6F6A29-AA82-C848-8C5C-E01DCD2FF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3B6DC-1DDB-8947-A34C-53B8B04C8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712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42215-9973-F347-8880-65916A489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7640F7-D3C4-EE41-9372-AB7C0F0264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AF8CBD-6AF9-7942-9CAF-17C54A1191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9DB051-C5EF-C546-9B9C-8189C83458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D08E80-9AB0-4F42-81F5-D919289C56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ADBD2F-54D7-E940-809A-2E98FE5BC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64A28-B911-164F-9E2F-2996426127D7}" type="datetimeFigureOut">
              <a:rPr lang="en-US" smtClean="0"/>
              <a:t>1/27/21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BAEB07-E2EC-E242-B3A5-E134C1F71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F12F18-6CA4-7A4B-BAF8-856B8D10F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3B6DC-1DDB-8947-A34C-53B8B04C8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282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2F6B2-30F7-B94E-8133-6F37697E1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89E403-BDC6-194D-9E0A-AE4A7144E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64A28-B911-164F-9E2F-2996426127D7}" type="datetimeFigureOut">
              <a:rPr lang="en-US" smtClean="0"/>
              <a:t>1/27/21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B29B17-219C-B64A-81DD-3A6B6E8E4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37C6AB-2B92-9B40-A6A4-D926DD4B0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3B6DC-1DDB-8947-A34C-53B8B04C8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123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14F013-C516-2348-9F8E-422370C80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64A28-B911-164F-9E2F-2996426127D7}" type="datetimeFigureOut">
              <a:rPr lang="en-US" smtClean="0"/>
              <a:t>1/27/21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3555D3-644A-2D49-A8C1-D0BA15430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56CEB3-A933-A04D-A6FD-0EE76E0CE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3B6DC-1DDB-8947-A34C-53B8B04C8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163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2250C-99AF-F54F-BB59-B7493534D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160EA-3EDB-6E44-85A4-C33B0B0CE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7281B2-6E30-1C41-92BE-9D8DB5F7E4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E0B62E-2ECA-4B48-9950-069612DD2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64A28-B911-164F-9E2F-2996426127D7}" type="datetimeFigureOut">
              <a:rPr lang="en-US" smtClean="0"/>
              <a:t>1/27/21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3DBB3B-3E1C-C94D-B23F-D90E2D90E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F4376E-B9BB-9043-8520-DEA403F8A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3B6DC-1DDB-8947-A34C-53B8B04C8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260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B66CB-D3D9-B24C-9FE1-3C5639B66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5DAF0F-CA6C-2444-A841-F30EAA611F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2351FA-B39F-4A40-821E-970772D6FC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4A34AB-2D96-5541-A016-9E4D3259E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64A28-B911-164F-9E2F-2996426127D7}" type="datetimeFigureOut">
              <a:rPr lang="en-US" smtClean="0"/>
              <a:t>1/27/21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E48E86-F654-0546-BA39-3FAEDA55A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3CEA96-F0E5-1A43-B14D-389EDC56F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3B6DC-1DDB-8947-A34C-53B8B04C8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669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C490DC-0B76-6A4B-AE2A-BA304B8DC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01F39B-6BF7-C146-987B-15CB6E0BFB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6F443-BE2E-AA4A-82B6-19F8C3B034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364A28-B911-164F-9E2F-2996426127D7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DEF0E1-D1DF-3341-8E51-27539741D5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71C3FD-0FDC-4246-8244-A840D55A9F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83B6DC-1DDB-8947-A34C-53B8B04C87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893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5DC82-A974-1B4C-A03D-283005AE68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465744-D479-8546-95D3-91E43A9FDD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052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CAE672B-64AD-0F4A-BA0F-BEEA7BB595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5229" y="2798697"/>
            <a:ext cx="3104465" cy="35959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E7C82B-261E-474A-AA41-D79C01A692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7178" y="93399"/>
            <a:ext cx="3104464" cy="3376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B0FC77F-9F96-424F-BA23-2D963C35C3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877" y="53031"/>
            <a:ext cx="2914587" cy="33759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A50ACA-D4A5-5A4D-9F89-AA918D7AC5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89472" y="2775502"/>
            <a:ext cx="3289300" cy="381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F444D9-5A2B-D04B-9556-2C4DC72658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0871" y="2691649"/>
            <a:ext cx="3289300" cy="3810000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219137BD-5524-9D42-B287-5DB1DB144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922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5E8497-913B-6F40-A89B-D046F2EE1B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8E1262-23B5-934F-944D-6874A1CE36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116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BDEB44-26F2-A847-9937-B25BEAEE6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0972" y="2579915"/>
            <a:ext cx="7357141" cy="4021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1200FE-B1A7-6049-83EA-2D94EE2F3D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900" y="0"/>
            <a:ext cx="7494814" cy="2579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518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3</Words>
  <Application>Microsoft Macintosh PowerPoint</Application>
  <PresentationFormat>Widescreen</PresentationFormat>
  <Paragraphs>3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Thiyanga Talagala</dc:creator>
  <cp:lastModifiedBy>Thiyanga Talagala</cp:lastModifiedBy>
  <cp:revision>5</cp:revision>
  <dcterms:created xsi:type="dcterms:W3CDTF">2021-01-27T06:29:05Z</dcterms:created>
  <dcterms:modified xsi:type="dcterms:W3CDTF">2021-01-27T09:25:07Z</dcterms:modified>
</cp:coreProperties>
</file>

<file path=docProps/thumbnail.jpeg>
</file>